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&lt;div class="marpit"&gt;
  &lt;video autoplay controls mute loop src=""&gt;&lt;/video&gt;
&lt;/div&gt;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2024-02-29T17:35:13Z</dcterms:created>
  <dcterms:modified xsi:type="dcterms:W3CDTF">2024-02-29T17:35:13Z</dcterms:modified>
</cp:coreProperties>
</file>